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827D-0083-A856-521A-72623671C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7AC96-B9B2-E187-7B46-E32075491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33C3E-A25A-80A9-123D-6AE791F17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21F4D-2B34-56B3-F024-A366B08C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554BA-FF57-2959-10AE-3ED7FF11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7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29E4-F608-E312-A148-0A57459D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146E5-4BEB-D624-9D19-B4CD54AE1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4D33A-891E-660B-B888-591FFC8C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F252-EB13-B016-A710-AB054257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02D81-B82E-412D-40A5-65B7B9EC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11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4FD3B9-C6B7-F699-E927-4B9BA2A7F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86504-02E1-E966-3432-294E27C8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59415-7FC8-F60C-F8D1-13E6E6C0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FBA1C-885E-6583-DA94-2F6FB196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3DBD2-4D8E-76D1-E3EF-BFD6D4BF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58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605F-86FA-54AA-3F95-B8B17EAE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C98D3-3F68-5F58-3B33-953E5E7C7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9274-D66E-12AF-53C5-3D3DE601D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3DBA1-B3F0-A949-AB00-CBAE5B70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F9FCA-821E-D117-67A2-E636430D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54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89339-BD3B-5B17-DAF5-C4175D1A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0BE9B-F27C-1C2E-533D-76888ADF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B4F38-32A1-5AB4-0B11-D03B1B90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3AA96-207C-5D11-1095-B4A2C501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1895D-F036-2A25-D72E-D666F26A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0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6B9D-E6B7-1101-D827-663FDD9F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0C406-420A-59A9-D785-D5008571E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D8842-73F9-6D0F-5061-551610D90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7FF3A-AE57-B4AD-6CAC-AFFDC526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70966-1BF8-9E5F-9D17-17FF0052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89AB6-7DB2-085E-FDA8-CF4A0574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869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1003-4E4A-DBCC-FBD3-C40C3E24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25FE7-E2CF-4082-0CC6-D3407F1E4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A685A-5B59-CC9A-35AF-51150BFBB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9B8AB-E39D-5EBA-68BA-E488321C7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714C3-A55B-6068-C16D-92B9D0A70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CECAC9-DC66-FB80-F5A5-5CD507C4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F4C05-63B1-FFA9-215C-505A1525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8E0C2-69F4-9C25-31F1-00C41E55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39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B99A-E53D-1A21-068F-B9EC81B4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FBCBEA-C685-8A19-47A7-7F3EC1C0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A64CC-B1D3-A98D-D435-4C5DBCCC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EC0DE-B17E-4329-3C52-C69E0DCC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88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9A9396-EA69-E38F-E5AA-A3B037B2C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AA782-567B-BF78-B84E-5DE36609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CAACA-46DE-2E19-94DF-4298AC01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8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A15F0-818F-129B-FBBB-F480FE47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9A98B-8934-FB61-1074-70A1EA07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14FA8-A469-9948-047A-52CD062FA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CFF9D-5777-5365-0D02-EE4D01B9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C23FD-10D8-E5DC-8F19-7366DED7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EF92C-8856-BEA8-783E-75C6DB567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16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E86D-C686-B983-7C20-A8B2E7C8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3238CC-5DC7-B7EA-5A6B-796F6D1EF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3816B-1DBC-CA29-6CDB-9B1A97A76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3849C-D181-D602-702A-4ED859E0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AC083-963D-52E8-2CC2-C3D542A4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66FDE-3D0A-0682-C331-02A083E8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34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7815E-216B-7A2B-0A57-81A4CFFE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D4CC0-BC92-750D-0E51-E2A54479B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10086-58DB-EB14-C344-64997AD7E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D9F1F1-A152-4A51-B27D-565954B34D86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22C85-9C44-776A-450F-2A0A8752F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F1BE0-71DD-70DA-8E1F-53F062318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A6302-8399-4E27-8385-572D9B93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06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A8CAD-B42F-3FCD-8C2A-C49C55F3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0"/>
            <a:ext cx="12252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14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97FDF-3F4F-FB86-97BC-C469D69A4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2" y="30722"/>
            <a:ext cx="10448543" cy="66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7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C7D40-66A1-A48D-B8E5-65C11555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2" y="116161"/>
            <a:ext cx="10707513" cy="65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4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35622-8DB6-7B10-7AE7-1A23295A4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344" y="209961"/>
            <a:ext cx="6059424" cy="65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0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5909D-9C72-5594-E94B-6CB2008B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" y="36872"/>
            <a:ext cx="10748703" cy="67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7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C245B-6E2F-626F-7DA7-AAE8A102F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0" y="170688"/>
            <a:ext cx="11537196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3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523E3-F50A-ED89-4ED9-5390A8CC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39578"/>
            <a:ext cx="11701347" cy="66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1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DBAF3-9744-5F2E-B8C5-D98EA1105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75" y="0"/>
            <a:ext cx="1092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5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8AA37-57C7-54E2-D682-7E1E8DAB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66" y="0"/>
            <a:ext cx="11562331" cy="67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351FBF-16EE-1CB8-A4EB-0F0ABF8B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" y="38930"/>
            <a:ext cx="11045199" cy="66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435A0-A6F3-335A-9FA2-63DC7FD7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42" y="97536"/>
            <a:ext cx="10155201" cy="660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0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FF62D-EF52-C8FA-F927-735F4275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2239"/>
            <a:ext cx="11236728" cy="68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8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E1532-77D9-EDDD-493A-F696D675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6" y="-12372"/>
            <a:ext cx="11106912" cy="686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0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4354C-C18E-8F5C-3D52-E00FD7A3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" y="76420"/>
            <a:ext cx="10594847" cy="66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98187-68BF-140A-5639-1B2246A31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" y="27691"/>
            <a:ext cx="11094720" cy="66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2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7A108-D6AA-1DF1-E6EB-07AFF11D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16" y="78089"/>
            <a:ext cx="10845824" cy="69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0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6EDAE-7A19-5E65-CCFB-944CEE4F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6" y="32280"/>
            <a:ext cx="10680192" cy="67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4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F2633-A638-9A47-891E-61C7F2C19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5552"/>
            <a:ext cx="10263296" cy="66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5746E-36F1-04D7-EF14-DB1411D8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" y="58276"/>
            <a:ext cx="11452630" cy="67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9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Morgan</dc:creator>
  <cp:lastModifiedBy>Clara Dijkstra</cp:lastModifiedBy>
  <cp:revision>1</cp:revision>
  <dcterms:created xsi:type="dcterms:W3CDTF">2026-04-16T15:14:23Z</dcterms:created>
  <dcterms:modified xsi:type="dcterms:W3CDTF">2026-04-30T11:19:30Z</dcterms:modified>
</cp:coreProperties>
</file>